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9"/>
  </p:notesMasterIdLst>
  <p:sldIdLst>
    <p:sldId id="859" r:id="rId2"/>
    <p:sldId id="1140" r:id="rId3"/>
    <p:sldId id="1142" r:id="rId4"/>
    <p:sldId id="1143" r:id="rId5"/>
    <p:sldId id="1144" r:id="rId6"/>
    <p:sldId id="1145" r:id="rId7"/>
    <p:sldId id="1146" r:id="rId8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10" d="100"/>
          <a:sy n="110" d="100"/>
        </p:scale>
        <p:origin x="432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九年级</a:t>
            </a:r>
            <a:r>
              <a:rPr lang="en-US" altLang="zh-CN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中考 江苏专版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99565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第三部分　提优冲刺篇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95709"/>
            <a:ext cx="11523345" cy="1069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冲刺</a:t>
            </a:r>
            <a:r>
              <a:rPr lang="zh-CN" altLang="en-US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训练  </a:t>
            </a:r>
            <a:r>
              <a:rPr lang="en-US" altLang="zh-CN" sz="4800" b="0" dirty="0" smtClean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2</a:t>
            </a:r>
            <a:endParaRPr lang="en-US" altLang="zh-CN" sz="4800" b="0" dirty="0" smtClean="0">
              <a:solidFill>
                <a:srgbClr val="000000"/>
              </a:solidFill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494637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介绍了一些给自己充电的方法。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4979" y="1137456"/>
            <a:ext cx="11481723" cy="1283432"/>
          </a:xfrm>
          <a:prstGeom prst="rect">
            <a:avLst/>
          </a:prstGeom>
        </p:spPr>
      </p:pic>
      <p:pic>
        <p:nvPicPr>
          <p:cNvPr id="4" name="语篇导航-DA.eps" descr="id:2147486413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13928" y="2628563"/>
            <a:ext cx="1651000" cy="403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717393"/>
          </a:xfrm>
        </p:spPr>
        <p:txBody>
          <a:bodyPr/>
          <a:lstStyle/>
          <a:p>
            <a:pPr algn="ctr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Recharge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充电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Your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Body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’</a:t>
            </a:r>
            <a:r>
              <a:rPr lang="en-US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Battery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 phone is showing that little red low-battery sign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What if I didn’t recharge it—no, that would stress me out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But what if I took a few minutes to recharge myself—yes, that would help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But how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 </a:t>
            </a:r>
            <a:r>
              <a:rPr lang="en-US" altLang="zh-CN" sz="22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</a:t>
            </a:r>
            <a:r>
              <a:rPr lang="en-US" altLang="zh-CN" sz="2200" u="sng" dirty="0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dirty="0">
              <a:solidFill>
                <a:schemeClr val="bg1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2420888"/>
            <a:ext cx="11485848" cy="2897332"/>
          </a:xfrm>
          <a:prstGeom prst="rect">
            <a:avLst/>
          </a:prstGeom>
          <a:noFill/>
          <a:ln w="1905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My body is producing energy to help me deal with it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Relax yourself in green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My energy is running out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Here are a few ways to recharge yourself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Warn your body of danger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Joy can recharge us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Doing exercise can help your body reduce stress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2117079" y="1956602"/>
            <a:ext cx="388248" cy="46320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200" dirty="0"/>
              <a:t>D</a:t>
            </a:r>
            <a:endParaRPr lang="zh-CN" altLang="en-US" sz="2200" dirty="0"/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5325081"/>
            <a:ext cx="11485848" cy="12722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20000"/>
              </a:lnSpc>
              <a:spcAft>
                <a:spcPts val="0"/>
              </a:spcAft>
            </a:pP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“But what if I took a few minutes to recharge myself—yes, that would help. But how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sz="22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此处引出文章主题</a:t>
            </a:r>
            <a:r>
              <a:rPr lang="en-US" altLang="zh-CN" sz="22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如何给自己充电。选项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 </a:t>
            </a:r>
            <a:r>
              <a:rPr lang="en-US" altLang="zh-CN" sz="22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这里有一些给自己充电的方法。</a:t>
            </a:r>
            <a:r>
              <a:rPr lang="en-US" altLang="zh-CN" sz="22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符合语境。故选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87439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569660"/>
          </a:xfrm>
        </p:spPr>
        <p:txBody>
          <a:bodyPr/>
          <a:lstStyle/>
          <a:p>
            <a:pPr indent="612140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0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Tell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yourself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truth</a:t>
            </a:r>
            <a:r>
              <a:rPr lang="en-US" altLang="zh-CN" sz="20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something stressful happens, we often can’t help taking a deep breath at first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But we control what happens next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It’s possible to work with our stress, rather than against it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Thank it and remind yourself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0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20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2424274"/>
            <a:ext cx="11485848" cy="2642326"/>
          </a:xfrm>
          <a:prstGeom prst="rect">
            <a:avLst/>
          </a:prstGeom>
          <a:noFill/>
          <a:ln w="1905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My body is producing energy to help me deal with it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Relax yourself in green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My energy is running out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Here are a few ways to recharge yourself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Warn your body of danger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Joy can recharge us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Doing exercise can help your body reduce stress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74533" y="1839632"/>
            <a:ext cx="370614" cy="42941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000" dirty="0"/>
              <a:t>A</a:t>
            </a:r>
            <a:endParaRPr lang="zh-CN" altLang="en-US" sz="2000" dirty="0"/>
          </a:p>
        </p:txBody>
      </p:sp>
      <p:sp>
        <p:nvSpPr>
          <p:cNvPr id="6" name="内容占位符 2"/>
          <p:cNvSpPr txBox="1">
            <a:spLocks/>
          </p:cNvSpPr>
          <p:nvPr/>
        </p:nvSpPr>
        <p:spPr bwMode="auto">
          <a:xfrm>
            <a:off x="360854" y="5144321"/>
            <a:ext cx="11485848" cy="1164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20000"/>
              </a:lnSpc>
              <a:spcAft>
                <a:spcPts val="0"/>
              </a:spcAft>
            </a:pP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“It’s possible to work with our stress, rather than against it. Thank it and remind yourself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...”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此处介绍遇到压力时要在内心告诉自己积极应对它。选项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我的身体正在产生能量来帮助我应对它。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符合语境。故选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13746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717393"/>
          </a:xfrm>
        </p:spPr>
        <p:txBody>
          <a:bodyPr/>
          <a:lstStyle/>
          <a:p>
            <a:pPr indent="612140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Turn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your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attention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joy</a:t>
            </a:r>
            <a:r>
              <a:rPr lang="en-US" altLang="zh-CN" sz="22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protect energy stores, turn your attention to being present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Focus on what you can feel grateful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感激的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for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Smiling can reduce stress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Plant something in your day that you look forward to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2389010"/>
            <a:ext cx="11485848" cy="2897332"/>
          </a:xfrm>
          <a:prstGeom prst="rect">
            <a:avLst/>
          </a:prstGeom>
          <a:noFill/>
          <a:ln w="1905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My body is producing energy to help me deal with it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Relax yourself in green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My energy is running out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Here are a few ways to recharge yourself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Warn your body of danger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Joy can recharge us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Doing exercise can help your body reduce stress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6831411" y="1560957"/>
            <a:ext cx="357790" cy="46320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200" dirty="0"/>
              <a:t>F</a:t>
            </a:r>
            <a:endParaRPr lang="zh-CN" altLang="en-US" sz="2200" dirty="0"/>
          </a:p>
        </p:txBody>
      </p:sp>
      <p:sp>
        <p:nvSpPr>
          <p:cNvPr id="6" name="内容占位符 3"/>
          <p:cNvSpPr txBox="1">
            <a:spLocks/>
          </p:cNvSpPr>
          <p:nvPr/>
        </p:nvSpPr>
        <p:spPr bwMode="auto">
          <a:xfrm>
            <a:off x="360854" y="5325081"/>
            <a:ext cx="11485848" cy="12722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20000"/>
              </a:lnSpc>
              <a:spcAft>
                <a:spcPts val="0"/>
              </a:spcAft>
            </a:pP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“Turn your attention to joy.”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及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“Smiling can reduce stress.”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sz="22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此处介绍微笑和快乐能够帮助我们减轻压力</a:t>
            </a:r>
            <a:r>
              <a:rPr lang="en-US" altLang="zh-CN" sz="22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给我们充电。选项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 </a:t>
            </a:r>
            <a:r>
              <a:rPr lang="en-US" altLang="zh-CN" sz="22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快乐可以给我们充电。</a:t>
            </a:r>
            <a:r>
              <a:rPr lang="en-US" altLang="zh-CN" sz="22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符合语境。故选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24853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717393"/>
          </a:xfrm>
        </p:spPr>
        <p:txBody>
          <a:bodyPr/>
          <a:lstStyle/>
          <a:p>
            <a:pPr indent="612140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Work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your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stress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out</a:t>
            </a:r>
            <a:r>
              <a:rPr lang="en-US" altLang="zh-CN" sz="22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 might think all your feelings live in your brain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But in fact, we feel them with our whole bodies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      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can change how you feel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Also, heating up and cooling down, like taking a shower, may cheer you up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2461018"/>
            <a:ext cx="11485848" cy="2897332"/>
          </a:xfrm>
          <a:prstGeom prst="rect">
            <a:avLst/>
          </a:prstGeom>
          <a:noFill/>
          <a:ln w="1905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2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My body is producing energy to help me deal with it</a:t>
            </a:r>
            <a:r>
              <a:rPr lang="en-US" altLang="zh-CN" sz="22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2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Relax yourself in green</a:t>
            </a:r>
            <a:r>
              <a:rPr lang="en-US" altLang="zh-CN" sz="22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2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My energy is running out</a:t>
            </a:r>
            <a:r>
              <a:rPr lang="en-US" altLang="zh-CN" sz="22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2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Here are a few ways to recharge yourself</a:t>
            </a:r>
            <a:r>
              <a:rPr lang="en-US" altLang="zh-CN" sz="22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z="22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Warn your body of danger</a:t>
            </a:r>
            <a:r>
              <a:rPr lang="en-US" altLang="zh-CN" sz="22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sz="22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Joy can recharge us</a:t>
            </a:r>
            <a:r>
              <a:rPr lang="en-US" altLang="zh-CN" sz="22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</a:t>
            </a:r>
            <a:r>
              <a:rPr lang="en-US" altLang="zh-CN" sz="22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Doing exercise can help your body reduce stress</a:t>
            </a:r>
            <a:r>
              <a:rPr lang="en-US" altLang="zh-CN" sz="22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789627" y="1552248"/>
            <a:ext cx="404278" cy="46320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200" dirty="0"/>
              <a:t>G</a:t>
            </a:r>
            <a:endParaRPr lang="zh-CN" altLang="en-US" sz="2200" dirty="0"/>
          </a:p>
        </p:txBody>
      </p:sp>
      <p:sp>
        <p:nvSpPr>
          <p:cNvPr id="6" name="内容占位符 4"/>
          <p:cNvSpPr txBox="1">
            <a:spLocks/>
          </p:cNvSpPr>
          <p:nvPr/>
        </p:nvSpPr>
        <p:spPr bwMode="auto">
          <a:xfrm>
            <a:off x="360854" y="5368626"/>
            <a:ext cx="11485848" cy="12722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20000"/>
              </a:lnSpc>
              <a:spcAft>
                <a:spcPts val="0"/>
              </a:spcAft>
            </a:pP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“You might think all your feelings live in your brain. But in fact, we feel them with our whole bodies.”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sz="22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此处介绍可以运用锻炼身体减压。选项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 </a:t>
            </a:r>
            <a:r>
              <a:rPr lang="en-US" altLang="zh-CN" sz="22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锻炼可以帮助你的身体减轻压力。</a:t>
            </a:r>
            <a:r>
              <a:rPr lang="en-US" altLang="zh-CN" sz="22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符合语境。故选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51039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903663"/>
          </a:xfrm>
        </p:spPr>
        <p:txBody>
          <a:bodyPr/>
          <a:lstStyle/>
          <a:p>
            <a:pPr indent="609600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000" b="1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      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>
              <a:solidFill>
                <a:schemeClr val="bg1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Being in crowded and busy places sends our bodies signs of danger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can recharge our batteries with green space time—look for parks, gardens or plants to calm our bodies and minds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</a:pP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Life is short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It’s even shorter living on half a battery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We can break our daily stress habits and create more energy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 sz="2000" dirty="0"/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2730890"/>
            <a:ext cx="11485848" cy="2642326"/>
          </a:xfrm>
          <a:prstGeom prst="rect">
            <a:avLst/>
          </a:prstGeom>
          <a:noFill/>
          <a:ln w="1905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My body is producing energy to help me deal with it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Relax yourself in green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My energy is running out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Here are a few ways to recharge yourself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Warn your body of danger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Joy can recharge us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Doing exercise can help your body reduce stress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297723" y="742351"/>
            <a:ext cx="420308" cy="42941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000" dirty="0"/>
              <a:t> B</a:t>
            </a:r>
            <a:endParaRPr lang="zh-CN" altLang="en-US" sz="2000" dirty="0"/>
          </a:p>
        </p:txBody>
      </p:sp>
      <p:sp>
        <p:nvSpPr>
          <p:cNvPr id="6" name="内容占位符 5"/>
          <p:cNvSpPr txBox="1">
            <a:spLocks/>
          </p:cNvSpPr>
          <p:nvPr/>
        </p:nvSpPr>
        <p:spPr bwMode="auto">
          <a:xfrm>
            <a:off x="360854" y="5432353"/>
            <a:ext cx="11485848" cy="1164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20000"/>
              </a:lnSpc>
              <a:spcAft>
                <a:spcPts val="0"/>
              </a:spcAft>
            </a:pP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“We can recharge our batteries with green space time—look for a park, gardens or plants to calm our bodies and minds.”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sz="20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本段介绍了绿色的环境可以帮助我们放松身心。选项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0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在绿色中放松自己。</a:t>
            </a:r>
            <a:r>
              <a:rPr lang="en-US" altLang="zh-CN" sz="20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符合语境。故选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390418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463</TotalTime>
  <Words>808</Words>
  <Application>Microsoft Office PowerPoint</Application>
  <PresentationFormat>自定义</PresentationFormat>
  <Paragraphs>59</Paragraphs>
  <Slides>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5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Windows User</cp:lastModifiedBy>
  <cp:revision>447</cp:revision>
  <dcterms:created xsi:type="dcterms:W3CDTF">2020-11-06T05:24:00Z</dcterms:created>
  <dcterms:modified xsi:type="dcterms:W3CDTF">2025-09-17T12:31:56Z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